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9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3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6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23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6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90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4902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8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7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5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92E5-A0FD-486D-8AE1-A929F88ECA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1/08/2017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4945-32D5-4906-857E-78C984BF5B55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" y="1105"/>
            <a:ext cx="9141767" cy="685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74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026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3200" b="1" dirty="0" smtClean="0">
                <a:solidFill>
                  <a:prstClr val="black"/>
                </a:solidFill>
              </a:rPr>
              <a:t>New Zealand Refugee Resettlement Strategy:</a:t>
            </a:r>
          </a:p>
          <a:p>
            <a:endParaRPr lang="en-NZ" sz="3200" dirty="0" smtClean="0">
              <a:solidFill>
                <a:prstClr val="black"/>
              </a:solidFill>
            </a:endParaRPr>
          </a:p>
          <a:p>
            <a:r>
              <a:rPr lang="en-NZ" b="1" dirty="0" smtClean="0">
                <a:solidFill>
                  <a:prstClr val="black"/>
                </a:solidFill>
              </a:rPr>
              <a:t>Update on 2016 outcome measures and indicators </a:t>
            </a:r>
          </a:p>
          <a:p>
            <a:endParaRPr lang="en-NZ" sz="2400" dirty="0" smtClean="0">
              <a:solidFill>
                <a:prstClr val="black"/>
              </a:solidFill>
            </a:endParaRPr>
          </a:p>
          <a:p>
            <a:endParaRPr lang="en-NZ" sz="2400" dirty="0">
              <a:solidFill>
                <a:prstClr val="black"/>
              </a:solidFill>
            </a:endParaRPr>
          </a:p>
          <a:p>
            <a:r>
              <a:rPr lang="en-NZ" sz="2400" dirty="0" smtClean="0">
                <a:solidFill>
                  <a:prstClr val="black"/>
                </a:solidFill>
              </a:rPr>
              <a:t>Andrew Lockhart, </a:t>
            </a:r>
            <a:r>
              <a:rPr lang="en-NZ" sz="2400" smtClean="0">
                <a:solidFill>
                  <a:prstClr val="black"/>
                </a:solidFill>
              </a:rPr>
              <a:t>National Manager </a:t>
            </a:r>
            <a:r>
              <a:rPr lang="en-NZ" sz="2400" dirty="0" smtClean="0">
                <a:solidFill>
                  <a:prstClr val="black"/>
                </a:solidFill>
              </a:rPr>
              <a:t>Refugee and Protection, INZ</a:t>
            </a:r>
            <a:endParaRPr lang="en-N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48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5130228" cy="3425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16"/>
          <p:cNvSpPr txBox="1"/>
          <p:nvPr/>
        </p:nvSpPr>
        <p:spPr>
          <a:xfrm>
            <a:off x="1979712" y="1700808"/>
            <a:ext cx="5130227" cy="71500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6350">
            <a:solidFill>
              <a:srgbClr val="5B9BD5"/>
            </a:solidFill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n-NZ" sz="16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Success Indicator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defRPr/>
            </a:pPr>
            <a:r>
              <a:rPr lang="en-NZ" sz="1600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Increased proportion in paid employment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dirty="0" smtClean="0">
                <a:solidFill>
                  <a:prstClr val="black"/>
                </a:solidFill>
              </a:rPr>
              <a:t>Self-sufficiency</a:t>
            </a:r>
            <a:endParaRPr lang="en-N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73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87362"/>
            <a:ext cx="5062479" cy="337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17"/>
          <p:cNvSpPr txBox="1"/>
          <p:nvPr/>
        </p:nvSpPr>
        <p:spPr>
          <a:xfrm>
            <a:off x="2141712" y="1700808"/>
            <a:ext cx="5026509" cy="786554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6350">
            <a:solidFill>
              <a:srgbClr val="5B9BD5"/>
            </a:solidFill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n-NZ" sz="16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Success Indicator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defRPr/>
            </a:pPr>
            <a:r>
              <a:rPr lang="en-NZ" sz="1600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Reduced proportion receiving unemployment-related benefits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 smtClean="0"/>
              <a:t>Self-sufficiency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475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36912"/>
            <a:ext cx="4896544" cy="3268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18"/>
          <p:cNvSpPr txBox="1"/>
          <p:nvPr/>
        </p:nvSpPr>
        <p:spPr>
          <a:xfrm>
            <a:off x="2123728" y="1628800"/>
            <a:ext cx="4896544" cy="971416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 w="6350">
            <a:solidFill>
              <a:srgbClr val="70AD47"/>
            </a:solidFill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n-NZ" sz="16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Success Indicator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defRPr/>
            </a:pPr>
            <a:r>
              <a:rPr lang="en-NZ" sz="1600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Reduction in the proportion of refugees receiving housing assistance after two years and five years in New Zealand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 smtClean="0"/>
              <a:t>Housing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569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2276872"/>
            <a:ext cx="5470591" cy="3639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19"/>
          <p:cNvSpPr txBox="1"/>
          <p:nvPr/>
        </p:nvSpPr>
        <p:spPr>
          <a:xfrm>
            <a:off x="1835696" y="1484784"/>
            <a:ext cx="5470591" cy="792088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6350">
            <a:solidFill>
              <a:srgbClr val="FFC000"/>
            </a:solidFill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n-NZ" sz="16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Success Indicator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defRPr/>
            </a:pPr>
            <a:r>
              <a:rPr lang="en-NZ" sz="1600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Proportion of refugee school leavers attaining NCEA Level 2 after 5 years or more in the New Zealand education system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 smtClean="0"/>
              <a:t>Education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441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Health and Wellbeing</a:t>
            </a:r>
            <a:endParaRPr lang="en-N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48880"/>
            <a:ext cx="5373775" cy="3587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0"/>
          <p:cNvSpPr txBox="1"/>
          <p:nvPr/>
        </p:nvSpPr>
        <p:spPr>
          <a:xfrm>
            <a:off x="1835696" y="1772816"/>
            <a:ext cx="5373775" cy="570984"/>
          </a:xfrm>
          <a:prstGeom prst="rect">
            <a:avLst/>
          </a:prstGeom>
          <a:solidFill>
            <a:srgbClr val="4472C4">
              <a:lumMod val="20000"/>
              <a:lumOff val="80000"/>
            </a:srgbClr>
          </a:solidFill>
          <a:ln w="6350">
            <a:solidFill>
              <a:srgbClr val="A5A5A5"/>
            </a:solidFill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n-NZ" sz="16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Success Indicator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defRPr/>
            </a:pPr>
            <a:r>
              <a:rPr lang="en-NZ" sz="1600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Utilisation of GP services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42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Health and Wellbeing</a:t>
            </a:r>
            <a:endParaRPr lang="en-N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144" y="2162498"/>
            <a:ext cx="5564023" cy="371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1"/>
          <p:cNvSpPr txBox="1"/>
          <p:nvPr/>
        </p:nvSpPr>
        <p:spPr>
          <a:xfrm>
            <a:off x="1835696" y="1581082"/>
            <a:ext cx="5553205" cy="581416"/>
          </a:xfrm>
          <a:prstGeom prst="rect">
            <a:avLst/>
          </a:prstGeom>
          <a:solidFill>
            <a:srgbClr val="4472C4">
              <a:lumMod val="20000"/>
              <a:lumOff val="80000"/>
            </a:srgbClr>
          </a:solidFill>
          <a:ln w="6350">
            <a:solidFill>
              <a:srgbClr val="4472C4"/>
            </a:solidFill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n-NZ" sz="16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Success Indicator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defRPr/>
            </a:pPr>
            <a:r>
              <a:rPr lang="en-NZ" sz="1600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Access to mental health services (at least one face-face visit)</a:t>
            </a:r>
            <a:endParaRPr lang="en-NZ" sz="11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96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Health and Wellbeing</a:t>
            </a:r>
            <a:endParaRPr lang="en-N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290" y="2188975"/>
            <a:ext cx="5564022" cy="371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2"/>
          <p:cNvSpPr txBox="1"/>
          <p:nvPr/>
        </p:nvSpPr>
        <p:spPr>
          <a:xfrm>
            <a:off x="1819603" y="1340768"/>
            <a:ext cx="5560709" cy="864445"/>
          </a:xfrm>
          <a:prstGeom prst="rect">
            <a:avLst/>
          </a:prstGeom>
          <a:solidFill>
            <a:srgbClr val="4472C4">
              <a:lumMod val="20000"/>
              <a:lumOff val="80000"/>
            </a:srgbClr>
          </a:solidFill>
          <a:ln w="6350">
            <a:solidFill>
              <a:srgbClr val="4472C4"/>
            </a:solidFill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defRPr/>
            </a:pPr>
            <a:r>
              <a:rPr lang="en-NZ" sz="16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Success Indicator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defRPr/>
            </a:pPr>
            <a:r>
              <a:rPr lang="en-NZ" sz="1600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Proportion of quota refugee children receiving age-appropriate immunisations (within 6 and 12 months of arrival)</a:t>
            </a:r>
            <a:endParaRPr lang="en-NZ" sz="28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608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131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PowerPoint Presentation</vt:lpstr>
      <vt:lpstr>PowerPoint Presentation</vt:lpstr>
      <vt:lpstr>Self-sufficiency</vt:lpstr>
      <vt:lpstr>Housing</vt:lpstr>
      <vt:lpstr>Education</vt:lpstr>
      <vt:lpstr>Health and Wellbeing</vt:lpstr>
      <vt:lpstr>Health and Wellbeing</vt:lpstr>
      <vt:lpstr>Health and Wellbeing</vt:lpstr>
    </vt:vector>
  </TitlesOfParts>
  <Company>Ministry of Economic Development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 Albertario</dc:creator>
  <cp:lastModifiedBy>Paula Cook</cp:lastModifiedBy>
  <cp:revision>2</cp:revision>
  <dcterms:created xsi:type="dcterms:W3CDTF">2017-05-28T21:06:02Z</dcterms:created>
  <dcterms:modified xsi:type="dcterms:W3CDTF">2017-07-31T22:11:49Z</dcterms:modified>
</cp:coreProperties>
</file>